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Comfortaa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22" Type="http://schemas.openxmlformats.org/officeDocument/2006/relationships/font" Target="fonts/Comfortaa-regular.fntdata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Comforta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a58aa28a2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a58aa28a2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a58aa28a2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a58aa28a2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a58aa28a2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a58aa28a2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a58aa28a29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a58aa28a2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a58aa28a29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a58aa28a29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365700" y="343950"/>
            <a:ext cx="5017500" cy="3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Multimodal Analysis of Soil Reports and Crop Text Descriptions for Crop Yield Prediction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Group -13</a:t>
            </a:r>
            <a:br>
              <a:rPr lang="en-GB" sz="2000"/>
            </a:br>
            <a:r>
              <a:rPr lang="en-GB" sz="2000">
                <a:latin typeface="Comfortaa"/>
                <a:ea typeface="Comfortaa"/>
                <a:cs typeface="Comfortaa"/>
                <a:sym typeface="Comfortaa"/>
              </a:rPr>
              <a:t>Md. Asiful Islam(17201077)</a:t>
            </a:r>
            <a:br>
              <a:rPr lang="en-GB" sz="2000">
                <a:latin typeface="Comfortaa"/>
                <a:ea typeface="Comfortaa"/>
                <a:cs typeface="Comfortaa"/>
                <a:sym typeface="Comfortaa"/>
              </a:rPr>
            </a:br>
            <a:r>
              <a:rPr lang="en-GB" sz="2000">
                <a:solidFill>
                  <a:srgbClr val="E4E6EB"/>
                </a:solidFill>
                <a:highlight>
                  <a:srgbClr val="303030"/>
                </a:highlight>
                <a:latin typeface="Comfortaa"/>
                <a:ea typeface="Comfortaa"/>
                <a:cs typeface="Comfortaa"/>
                <a:sym typeface="Comfortaa"/>
              </a:rPr>
              <a:t>Shah Md. Shakhawath Hossain(18101133)</a:t>
            </a:r>
            <a:br>
              <a:rPr lang="en-GB" sz="2000">
                <a:solidFill>
                  <a:srgbClr val="E4E6EB"/>
                </a:solidFill>
                <a:highlight>
                  <a:srgbClr val="303030"/>
                </a:highlight>
                <a:latin typeface="Comfortaa"/>
                <a:ea typeface="Comfortaa"/>
                <a:cs typeface="Comfortaa"/>
                <a:sym typeface="Comfortaa"/>
              </a:rPr>
            </a:br>
            <a:r>
              <a:rPr lang="en-GB" sz="2000">
                <a:solidFill>
                  <a:srgbClr val="E4E6EB"/>
                </a:solidFill>
                <a:highlight>
                  <a:srgbClr val="303030"/>
                </a:highlight>
                <a:latin typeface="Comfortaa"/>
                <a:ea typeface="Comfortaa"/>
                <a:cs typeface="Comfortaa"/>
                <a:sym typeface="Comfortaa"/>
              </a:rPr>
              <a:t>Mahedi Hasan Shanto(18301185)</a:t>
            </a:r>
            <a:endParaRPr sz="2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marketing tool for your business.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377525" y="690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Introduction</a:t>
            </a:r>
            <a:endParaRPr sz="3000"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967800" y="1990450"/>
            <a:ext cx="7368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Bangladesh's agricultural sector vital despite industrialization.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Agriculture employs 42.7%, contributes 14.2% to GDP.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Decline in farmer conditions despite self-sufficiency, leading to a shift from farming.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Literature Survey: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Precision agriculture crucial for increased productivity.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Studies on precision farming methods worldwide.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Emphasis on custom datasets, machine learning models, and crop yield prediction.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Collection:</a:t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Acquisition of soil attributes and crop practice descriptions from Bangladesh Agricultural University.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Challenges faced in obtaining accurate, digital soil data.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General crop research data collected, potential impact of analog format on the research.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type="title"/>
          </p:nvPr>
        </p:nvSpPr>
        <p:spPr>
          <a:xfrm>
            <a:off x="1377525" y="690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Methodology:</a:t>
            </a:r>
            <a:endParaRPr sz="3000"/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967800" y="1990450"/>
            <a:ext cx="7368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Thorough exploration of NLP approaches for crop yield prediction.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Formulation of a methodology integrating NLP techniques with traditional models.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Data collection from Bangladesh Agricultural University, data cleaning, and feature selection.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Splitting data into training, validation, and testing sets.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Training and testing models to generate predicted results.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Visual representation of the methodology with a flowchart.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 </a:t>
            </a:r>
            <a:endParaRPr/>
          </a:p>
        </p:txBody>
      </p:sp>
      <p:sp>
        <p:nvSpPr>
          <p:cNvPr id="269" name="Google Shape;269;p22"/>
          <p:cNvSpPr txBox="1"/>
          <p:nvPr>
            <p:ph idx="1" type="body"/>
          </p:nvPr>
        </p:nvSpPr>
        <p:spPr>
          <a:xfrm>
            <a:off x="1115400" y="1116150"/>
            <a:ext cx="7585200" cy="3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[1] Sectoral Growth Rate of GDP at Current Prices. (2016, November 17). http://www.bbs.gov.bd.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/>
              <a:t>[2]  Production of Major Crops 2012-16. (2017, January 18). http://data.gov.bd/.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/>
              <a:t>[3] Asaduzzaman, M. (2021, March 25). Agriculture in Bangladesh: The last and the next fifty years. The Daily Star. Retrieved September 9, 2022, from https://www.thedailystar.net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/>
              <a:t>[4] Reuters. (2022, April 30). Govt to buy rice from farmers for 40 Tk a kg. Prothomalo. Retrieved September 9, 2022, from https://en.prothomalo.com/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/>
              <a:t>[5] Wikipedia contributors. (2022, May 21). Agriculture in Bangladesh. Wikipedia. Retrieved September 9, 2022, from https://en.wikipedia.org/wiki/Agriculture_in_Bangladesh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/>
              <a:t>[6] Satish Babu (2013), ‘A Software Model for Precision Agriculture for Small and Marginal Farmers’, at the International Centre forFree and Open Source Software (ICFOSS) Trivandrum, India. 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 </a:t>
            </a:r>
            <a:endParaRPr/>
          </a:p>
        </p:txBody>
      </p:sp>
      <p:sp>
        <p:nvSpPr>
          <p:cNvPr id="275" name="Google Shape;27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[7] Aymen E Khedr, Mona Kadry, Ghada Walid (2015), ‘Proposed Framework for Implementing Data Mining Techniques to Enhance Decisions in Agriculture Sector Applied Case on Food Security Information Center Ministry of Agriculture, Egypt’, 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[8] A.T.M Shakil Ahamed, Navid Tanzeem Mahmood, Nazmul Hossain, Mohammad Tanzir Kabir, Kallal Das, Faridur Rahman, Rashedur M Rahman (2015) , ‘Applying Data Mining Techniques to Predict Annual Yield of Major Crops and Recommend Planting Different Crops in Different Districts in Bangladesh’ , (SNPD) IEEE/ACIS International Conference. 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[9] Liying Yang (2011), ‘Classifiers selection for ensemble learning based on accuracy and diversity’ Published by Elsevier Ltd. Selection and/or peer-review under responsibility of [CEIS]. 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r>
              <a:rPr lang="en-GB"/>
              <a:t> </a:t>
            </a:r>
            <a:endParaRPr/>
          </a:p>
        </p:txBody>
      </p:sp>
      <p:sp>
        <p:nvSpPr>
          <p:cNvPr id="281" name="Google Shape;281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[10] Rakesh Kumar, M.P. Singh, Prabhat Kumar and J.P. Singh (2015), ’Crop Selection Method to Maximize Crop Yield Rate using Machine Learning Technique’, International Conference on Smart Technologies.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[11] Anshal Savla, Parul Dhawan, Himtanaya Bhadada, Nivedita Israni, Alisha Mandholia , Sanya Bhardwaj (2015), ‘Survey of classification algorithms for formulating yield prediction accuracy in precision agriculture'. 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[12] Monali Paul, Santosh K. Vishwakarma, Ashok Verma (2015), ‘Analysis of Soil Behavior and Prediction of Crop Yield using Data Mining Approach’, International Conference on Computational Intelligence and Communication Networks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[13] D Ramesh , B. Vishnu Vardhan, Jan, 2015, ANALYSIS OF CROP YIELD PREDICTION USING DATA MINING TECHNIQUE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